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7" r:id="rId12"/>
    <p:sldId id="268" r:id="rId13"/>
    <p:sldId id="269" r:id="rId14"/>
    <p:sldId id="263" r:id="rId15"/>
    <p:sldId id="264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3443" autoAdjust="0"/>
  </p:normalViewPr>
  <p:slideViewPr>
    <p:cSldViewPr snapToGrid="0">
      <p:cViewPr varScale="1">
        <p:scale>
          <a:sx n="78" d="100"/>
          <a:sy n="78" d="100"/>
        </p:scale>
        <p:origin x="1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9A147-1FBD-40B0-9AAD-C9924142A9E8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F13EF-420F-4240-82B1-F04A499D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2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13EF-420F-4240-82B1-F04A499D9B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85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13EF-420F-4240-82B1-F04A499D9B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0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 #1  How many FCD classes have you taught so far?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1-5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5-10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10+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deliver the class?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online using a video conferencing platform (like Skype, Zoom,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Hybrid (some live F2F and online)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“live”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your primary audience?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Education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K-12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Workforce Development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 Resources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Military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Practitioners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Counselors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 / anyone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13EF-420F-4240-82B1-F04A499D9B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14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13EF-420F-4240-82B1-F04A499D9B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16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13EF-420F-4240-82B1-F04A499D9B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29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CHAT: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 #2  MARK: if we can’t do a “fill in the blank”, lets just have them answer this in the chat area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are places you go to network? or “How do you expand your network?”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keep your network alive?”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13EF-420F-4240-82B1-F04A499D9B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75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Jim’s Google Docs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13EF-420F-4240-82B1-F04A499D9B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78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 #3 Advertising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have advertised your FCD class, where have you advertised?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ads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 ads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Conferences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 papers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 Associations (websites, newsletters, etc..)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13EF-420F-4240-82B1-F04A499D9B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96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13EF-420F-4240-82B1-F04A499D9B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85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of card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13EF-420F-4240-82B1-F04A499D9B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96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143" y="276050"/>
            <a:ext cx="9603275" cy="8358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426355"/>
            <a:ext cx="9603275" cy="34506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7332" y="126911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F9AD2E-70BB-475A-A0F2-AD9F308C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620E8-FAC8-4DC3-82BA-AF819FC33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372" y="4167354"/>
            <a:ext cx="9120954" cy="744373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Jim peacock and Mark Danaher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52884-B128-4BD8-91DD-9E268E7E6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071" y="1559194"/>
            <a:ext cx="9099255" cy="2596730"/>
          </a:xfrm>
        </p:spPr>
        <p:txBody>
          <a:bodyPr anchor="ctr">
            <a:normAutofit/>
          </a:bodyPr>
          <a:lstStyle/>
          <a:p>
            <a:pPr algn="ctr"/>
            <a:r>
              <a:rPr lang="en-US" sz="6700">
                <a:solidFill>
                  <a:schemeClr val="bg1"/>
                </a:solidFill>
              </a:rPr>
              <a:t>Tips for Marketing Your FCD CLASS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510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8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629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248021-7588-4228-AB3E-5854BB7B081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751" r="-2" b="-2"/>
          <a:stretch/>
        </p:blipFill>
        <p:spPr>
          <a:xfrm>
            <a:off x="1569211" y="643467"/>
            <a:ext cx="905357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45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31E6C06-6224-4007-89BD-5503B7ECE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CONFERENCES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C25448-97BF-4026-83EC-2CA7E10AA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en-US" dirty="0"/>
              <a:t>WHAT OTHERS DO YOU ATTEND?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A8EF2B8A-8F0F-4248-AD5D-FB98E30FA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26" y="1886232"/>
            <a:ext cx="4821551" cy="2326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954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9299CC4-0C97-447B-81A7-421400958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" b="1313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828C70-73D6-4410-9D8F-01C63102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SAMPLE PRESENTATION SIGN UP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736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F613B4D4-836A-442F-AAFE-1EF10FA83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13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4C71D062-152C-49C8-9950-2B40F5BDF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5728" r="-1" b="-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CAFB5-0D7F-470F-8B97-6B68F9F9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1" y="5241371"/>
            <a:ext cx="7907711" cy="8839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000" dirty="0">
                <a:solidFill>
                  <a:srgbClr val="FFFFFE"/>
                </a:solidFill>
              </a:rPr>
              <a:t>What topics would you like to see in future webinars for FCD Instructors?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D9E01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177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4A46-A061-4140-94C7-D65120950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143" y="180753"/>
            <a:ext cx="9603275" cy="931129"/>
          </a:xfrm>
        </p:spPr>
        <p:txBody>
          <a:bodyPr>
            <a:normAutofit/>
          </a:bodyPr>
          <a:lstStyle/>
          <a:p>
            <a:r>
              <a:rPr lang="en-US" sz="4800" dirty="0" err="1"/>
              <a:t>OUtline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4395C-B029-4F4A-969D-BD23ED8C0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426355"/>
            <a:ext cx="10217907" cy="4573851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Who is your audience? </a:t>
            </a:r>
          </a:p>
          <a:p>
            <a:pPr fontAlgn="base"/>
            <a:r>
              <a:rPr lang="en-US" sz="2400" dirty="0"/>
              <a:t>What is your brand?</a:t>
            </a:r>
          </a:p>
          <a:p>
            <a:pPr fontAlgn="base"/>
            <a:r>
              <a:rPr lang="en-US" sz="2400" dirty="0"/>
              <a:t>Networking in the right places</a:t>
            </a:r>
          </a:p>
          <a:p>
            <a:pPr fontAlgn="base"/>
            <a:r>
              <a:rPr lang="en-US" sz="2400" dirty="0"/>
              <a:t>Using social media</a:t>
            </a:r>
          </a:p>
          <a:p>
            <a:pPr fontAlgn="base"/>
            <a:r>
              <a:rPr lang="en-US" sz="2400" dirty="0"/>
              <a:t>Paying for advertising</a:t>
            </a:r>
          </a:p>
          <a:p>
            <a:pPr fontAlgn="base"/>
            <a:r>
              <a:rPr lang="en-US" sz="2400" dirty="0"/>
              <a:t>Conferences</a:t>
            </a:r>
          </a:p>
          <a:p>
            <a:pPr fontAlgn="base"/>
            <a:r>
              <a:rPr lang="en-US" sz="2400" dirty="0"/>
              <a:t>Questions &amp; Answers</a:t>
            </a:r>
          </a:p>
          <a:p>
            <a:pPr fontAlgn="base"/>
            <a:r>
              <a:rPr lang="en-US" sz="2400" dirty="0"/>
              <a:t>What topics would you like to see in future webinars for FCD-Instructors?</a:t>
            </a:r>
          </a:p>
        </p:txBody>
      </p:sp>
    </p:spTree>
    <p:extLst>
      <p:ext uri="{BB962C8B-B14F-4D97-AF65-F5344CB8AC3E}">
        <p14:creationId xmlns:p14="http://schemas.microsoft.com/office/powerpoint/2010/main" val="3087905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E920E4DE-B651-46D4-8261-42CDD6050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9737" r="-1" b="5990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4E481-F340-49F0-A98D-7CF336F1C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E"/>
                </a:solidFill>
              </a:rPr>
              <a:t>Who is YOUR AUDIENCE?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FECD8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484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A869E1-F851-4A52-92F5-77E592B76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83AD55-8296-44BD-8E14-DD2DDBC3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F46B26-15FC-4C5A-94FA-AE9ED64B5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2F6065-5345-44BD-B66E-5487CCD7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79E1FA4-890B-4B99-B1AD-AA4B78666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EE58B7-C53C-4E7B-A78E-2C44E3E05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98227-4F95-4BDE-BABC-ABA3B922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424" y="4460798"/>
            <a:ext cx="8637073" cy="558063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branding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BA1F0E-270C-4AB7-809E-DBD5AB896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64906" y="323838"/>
            <a:ext cx="8661501" cy="3652791"/>
            <a:chOff x="7773058" y="600024"/>
            <a:chExt cx="3630912" cy="522248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53DA19-3231-4BF9-80B9-6200D2367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3058" y="600024"/>
              <a:ext cx="3630912" cy="5222486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1F8506-51A0-4CD0-889F-826E9E678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04482" y="1062693"/>
              <a:ext cx="3367301" cy="429234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9BCA0E2-0826-4688-8066-477F2437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44322" y="822145"/>
            <a:ext cx="7702878" cy="266292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ACA02F-6268-4403-A1DA-BC94EB2C1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08470" y="1630861"/>
            <a:ext cx="3599926" cy="1034978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41B8EAAF-AF3E-4941-8649-1E349FACA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907" y="1750735"/>
            <a:ext cx="3297672" cy="915104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3F4B1E-3EAB-415B-825A-464AAF1D7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6B708961-E777-4956-A983-78A4F532F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9D3B50E-372C-47D8-BC90-104318AD8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503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erson sitting in a chair&#10;&#10;Description automatically generated">
            <a:extLst>
              <a:ext uri="{FF2B5EF4-FFF2-40B4-BE49-F238E27FC236}">
                <a16:creationId xmlns:a16="http://schemas.microsoft.com/office/drawing/2014/main" id="{89097663-A383-4D08-8F97-D24A05B74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-1" b="15728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199D33-750D-40A3-927A-8D32B0600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397173"/>
            <a:ext cx="12192000" cy="1963346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79DB27-F4C2-429D-9D93-A6AE7F2B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01" y="4731477"/>
            <a:ext cx="9599967" cy="14644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E"/>
                </a:solidFill>
              </a:rPr>
              <a:t>Networking in the right places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B5C7E8-DD6D-40CB-A8DC-7056D20EB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6101" y="4564091"/>
            <a:ext cx="9601907" cy="0"/>
          </a:xfrm>
          <a:prstGeom prst="line">
            <a:avLst/>
          </a:prstGeom>
          <a:ln w="31750">
            <a:solidFill>
              <a:srgbClr val="E8401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837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C4C5CD7-DF09-4C31-93D7-D269B9A10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-1" b="15728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26FA90-8D5B-4343-A014-9FB44E869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USING SOCIAL MEDIA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FF93E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841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C984398-BD90-49D0-818B-6209841C6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1903" r="-1" b="29194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9938F-746A-493A-9112-0F062D55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PAID ADVERTISING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EFAE4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899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C6F198E-F7A1-4125-910D-641C0C2A7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907C3A25-D9A7-4F2D-B44C-FA8EB24C7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66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C7360A-FE8B-4AF4-8276-0FB9CE015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945" y="918526"/>
            <a:ext cx="7728007" cy="49845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E8515E-B8C8-482A-A9B5-CE57BC080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96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C6F198E-F7A1-4125-910D-641C0C2A7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3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907C3A25-D9A7-4F2D-B44C-FA8EB24C7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66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294667-8CD9-437A-9030-96C2892DC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592" y="833378"/>
            <a:ext cx="8030019" cy="51592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E8515E-B8C8-482A-A9B5-CE57BC080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9036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134802E893143A4AC568FD603A4DB" ma:contentTypeVersion="12" ma:contentTypeDescription="Create a new document." ma:contentTypeScope="" ma:versionID="7a67ef1e5a5a1b6d1b3c736a4151a668">
  <xsd:schema xmlns:xsd="http://www.w3.org/2001/XMLSchema" xmlns:xs="http://www.w3.org/2001/XMLSchema" xmlns:p="http://schemas.microsoft.com/office/2006/metadata/properties" xmlns:ns2="202b2c09-c5b9-4655-8a89-32d2a793e0c0" xmlns:ns3="054655c4-386f-4d2b-a9a1-67652d452fa0" targetNamespace="http://schemas.microsoft.com/office/2006/metadata/properties" ma:root="true" ma:fieldsID="8e4028991d2a7a73e6a81fa44500474a" ns2:_="" ns3:_="">
    <xsd:import namespace="202b2c09-c5b9-4655-8a89-32d2a793e0c0"/>
    <xsd:import namespace="054655c4-386f-4d2b-a9a1-67652d452f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2c09-c5b9-4655-8a89-32d2a793e0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655c4-386f-4d2b-a9a1-67652d452fa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430077-33AE-427D-8F5E-1E3F279CCA9A}">
  <ds:schemaRefs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054655c4-386f-4d2b-a9a1-67652d452fa0"/>
    <ds:schemaRef ds:uri="http://schemas.openxmlformats.org/package/2006/metadata/core-properties"/>
    <ds:schemaRef ds:uri="202b2c09-c5b9-4655-8a89-32d2a793e0c0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07E592C-D000-491B-A52F-9931B61A6D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38FC61-8909-4E0D-89D9-21554C16FB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2c09-c5b9-4655-8a89-32d2a793e0c0"/>
    <ds:schemaRef ds:uri="054655c4-386f-4d2b-a9a1-67652d452f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121</Words>
  <Application>Microsoft Office PowerPoint</Application>
  <PresentationFormat>Widescreen</PresentationFormat>
  <Paragraphs>69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Gill Sans MT</vt:lpstr>
      <vt:lpstr>Gallery</vt:lpstr>
      <vt:lpstr>Tips for Marketing Your FCD CLASS</vt:lpstr>
      <vt:lpstr>OUtline</vt:lpstr>
      <vt:lpstr>Who is YOUR AUDIENCE?</vt:lpstr>
      <vt:lpstr>branding</vt:lpstr>
      <vt:lpstr>Networking in the right places</vt:lpstr>
      <vt:lpstr>USING SOCIAL MEDIA</vt:lpstr>
      <vt:lpstr>PAID ADVERTISING</vt:lpstr>
      <vt:lpstr>PowerPoint Presentation</vt:lpstr>
      <vt:lpstr>PowerPoint Presentation</vt:lpstr>
      <vt:lpstr>PowerPoint Presentation</vt:lpstr>
      <vt:lpstr>CONFERENCES</vt:lpstr>
      <vt:lpstr>SAMPLE PRESENTATION SIGN UP</vt:lpstr>
      <vt:lpstr>PowerPoint Presentation</vt:lpstr>
      <vt:lpstr>What topics would you like to see in future webinars for FCD Instructors?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Marketing Your FCD CLASS</dc:title>
  <dc:creator>Mark Danaher</dc:creator>
  <cp:lastModifiedBy>Mary Ann Powell</cp:lastModifiedBy>
  <cp:revision>2</cp:revision>
  <dcterms:created xsi:type="dcterms:W3CDTF">2019-08-19T14:06:15Z</dcterms:created>
  <dcterms:modified xsi:type="dcterms:W3CDTF">2019-10-29T19:05:17Z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0x010100F78134802E893143A4AC568FD603A4DB</vt:lpwstr>
  </property>
</Properties>
</file>